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53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40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93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962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355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395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151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677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837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05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84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24D12-4C50-4696-91E6-97E6A46DD25C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4E4F2-3940-47F3-93AD-7CE0A07868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16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4156" y="836712"/>
            <a:ext cx="9497672" cy="533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32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125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-2286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89963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2023-05-16T08:50:05Z</dcterms:created>
  <dcterms:modified xsi:type="dcterms:W3CDTF">2023-05-16T08:55:12Z</dcterms:modified>
</cp:coreProperties>
</file>